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75" r:id="rId3"/>
    <p:sldId id="589" r:id="rId4"/>
    <p:sldId id="596" r:id="rId5"/>
    <p:sldId id="590" r:id="rId6"/>
    <p:sldId id="591" r:id="rId7"/>
    <p:sldId id="592" r:id="rId8"/>
    <p:sldId id="593" r:id="rId9"/>
    <p:sldId id="594" r:id="rId10"/>
    <p:sldId id="588" r:id="rId11"/>
    <p:sldId id="586" r:id="rId12"/>
    <p:sldId id="601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97" r:id="rId23"/>
    <p:sldId id="585" r:id="rId24"/>
    <p:sldId id="598" r:id="rId25"/>
    <p:sldId id="599" r:id="rId26"/>
    <p:sldId id="600" r:id="rId27"/>
    <p:sldId id="602" r:id="rId28"/>
    <p:sldId id="603" r:id="rId29"/>
    <p:sldId id="60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/>
    <p:restoredTop sz="96208"/>
  </p:normalViewPr>
  <p:slideViewPr>
    <p:cSldViewPr showGuides="1">
      <p:cViewPr varScale="1">
        <p:scale>
          <a:sx n="86" d="100"/>
          <a:sy n="86" d="100"/>
        </p:scale>
        <p:origin x="1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71C97E3F-D6E3-BD4C-9AC8-CF6621EA7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35FD9B-66BA-9545-A757-FCE86658BFF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4A82AA9-89E4-B94D-9A6F-EC0F2F883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528CAC4-D370-8D4F-A314-61DDD34B5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mainstream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3910249F-5DD6-7241-87FB-9C2B5C53AD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017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/>
              <a:t>Project </a:t>
            </a:r>
            <a:r>
              <a:rPr lang="en-US" altLang="en-US" dirty="0" err="1"/>
              <a:t>organisation</a:t>
            </a:r>
            <a:endParaRPr lang="en-US" altLang="en-US" dirty="0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49A05E7-3E7D-FE4A-ABA2-785AD05D17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Complex Human Data Summer School</a:t>
            </a:r>
          </a:p>
          <a:p>
            <a:endParaRPr lang="en-US" altLang="en-US" dirty="0"/>
          </a:p>
          <a:p>
            <a:r>
              <a:rPr lang="en-US" altLang="en-US" dirty="0"/>
              <a:t>#chdss19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712D-BC3B-724B-88B6-FCAAFC04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Dani!</a:t>
            </a:r>
          </a:p>
        </p:txBody>
      </p:sp>
    </p:spTree>
    <p:extLst>
      <p:ext uri="{BB962C8B-B14F-4D97-AF65-F5344CB8AC3E}">
        <p14:creationId xmlns:p14="http://schemas.microsoft.com/office/powerpoint/2010/main" val="197229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1B3-8ACA-A04A-9BE1-E8EA880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my folders from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77B69-A614-E447-B8F7-D8278CC6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0"/>
            <a:ext cx="8074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3233-7F9D-C04B-8701-2C70DF62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File organization and naming are powerful weapons against chaos</a:t>
            </a:r>
            <a:br>
              <a:rPr lang="en-US" sz="4000" dirty="0"/>
            </a:b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</p:spTree>
    <p:extLst>
      <p:ext uri="{BB962C8B-B14F-4D97-AF65-F5344CB8AC3E}">
        <p14:creationId xmlns:p14="http://schemas.microsoft.com/office/powerpoint/2010/main" val="24066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newproject</a:t>
            </a:r>
            <a:r>
              <a:rPr lang="en-US" altLang="en-US" dirty="0"/>
              <a:t> template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DFB3D-C928-174D-B8E3-35547DF3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0484"/>
            <a:ext cx="8229600" cy="1630363"/>
          </a:xfrm>
        </p:spPr>
        <p:txBody>
          <a:bodyPr/>
          <a:lstStyle/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Use this template to create a new repository called </a:t>
            </a:r>
            <a:r>
              <a:rPr lang="en-US" dirty="0" err="1"/>
              <a:t>pitchmemory</a:t>
            </a:r>
            <a:endParaRPr lang="en-US" dirty="0"/>
          </a:p>
          <a:p>
            <a:pPr lvl="1"/>
            <a:r>
              <a:rPr lang="en-US" dirty="0"/>
              <a:t>Clone the repository inside your CHDS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91B8D-234B-DC46-A272-41BEF75C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200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00600" y="2819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subfolder for each experiment</a:t>
            </a:r>
          </a:p>
        </p:txBody>
      </p:sp>
    </p:spTree>
    <p:extLst>
      <p:ext uri="{BB962C8B-B14F-4D97-AF65-F5344CB8AC3E}">
        <p14:creationId xmlns:p14="http://schemas.microsoft.com/office/powerpoint/2010/main" val="182483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3181350"/>
            <a:ext cx="2209800" cy="123825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experiment folder has subfolders for data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274357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48768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470895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29599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9812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1905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data files</a:t>
            </a:r>
          </a:p>
        </p:txBody>
      </p:sp>
    </p:spTree>
    <p:extLst>
      <p:ext uri="{BB962C8B-B14F-4D97-AF65-F5344CB8AC3E}">
        <p14:creationId xmlns:p14="http://schemas.microsoft.com/office/powerpoint/2010/main" val="231681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4097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5181600" y="123807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exploratory analyses and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127660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71873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355088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(if this is a modelling project)</a:t>
            </a:r>
          </a:p>
        </p:txBody>
      </p:sp>
    </p:spTree>
    <p:extLst>
      <p:ext uri="{BB962C8B-B14F-4D97-AF65-F5344CB8AC3E}">
        <p14:creationId xmlns:p14="http://schemas.microsoft.com/office/powerpoint/2010/main" val="428822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workflow matters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8DF4A131-62CE-5E4C-B18B-33CC8A2D5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good workflow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saves time in the long run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helps you avoid errors 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makes it easy for others to reproduce your work</a:t>
            </a:r>
          </a:p>
          <a:p>
            <a:pPr lvl="1"/>
            <a:endParaRPr lang="en-US" altLang="en-US" dirty="0">
              <a:ea typeface="Arial" panose="020B0604020202020204" pitchFamily="34" charset="0"/>
            </a:endParaRPr>
          </a:p>
          <a:p>
            <a:r>
              <a:rPr lang="en-US" altLang="en-US" dirty="0">
                <a:ea typeface="Arial" panose="020B0604020202020204" pitchFamily="34" charset="0"/>
              </a:rPr>
              <a:t>Folder organization is critical for all of these things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5486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76800" y="5558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Manuscripts, talks, posters</a:t>
            </a:r>
          </a:p>
        </p:txBody>
      </p:sp>
    </p:spTree>
    <p:extLst>
      <p:ext uri="{BB962C8B-B14F-4D97-AF65-F5344CB8AC3E}">
        <p14:creationId xmlns:p14="http://schemas.microsoft.com/office/powerpoint/2010/main" val="357149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256951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2286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if you want to turn your project into a GitHub pages website</a:t>
            </a:r>
          </a:p>
        </p:txBody>
      </p:sp>
    </p:spTree>
    <p:extLst>
      <p:ext uri="{BB962C8B-B14F-4D97-AF65-F5344CB8AC3E}">
        <p14:creationId xmlns:p14="http://schemas.microsoft.com/office/powerpoint/2010/main" val="304419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4800600"/>
            <a:ext cx="2209800" cy="5334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README in </a:t>
            </a:r>
            <a:r>
              <a:rPr lang="en-US" i="1" dirty="0"/>
              <a:t>every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67543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2528D-323E-3246-A29A-35CCD118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066800"/>
            <a:ext cx="2514600" cy="490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67940" y="13429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outputs (e.g. figures) from the code that generated them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904C78-0A56-AD4E-B2F4-C4A1C2AB227E}"/>
              </a:ext>
            </a:extLst>
          </p:cNvPr>
          <p:cNvSpPr/>
          <p:nvPr/>
        </p:nvSpPr>
        <p:spPr bwMode="auto">
          <a:xfrm>
            <a:off x="304800" y="1447800"/>
            <a:ext cx="3505200" cy="9906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763D74-6C9A-EF4A-A801-E0898767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3" y="846138"/>
            <a:ext cx="2795209" cy="562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7F2C0-65D3-4D41-A642-3840AC24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0C7B-7103-5B41-BEC6-38B4DA509A13}"/>
              </a:ext>
            </a:extLst>
          </p:cNvPr>
          <p:cNvSpPr txBox="1"/>
          <p:nvPr/>
        </p:nvSpPr>
        <p:spPr>
          <a:xfrm>
            <a:off x="4572000" y="1676400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folders should use a consistent naming scheme that is easy for both humans and machines to 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AC808-C380-0641-804C-22B849D06998}"/>
              </a:ext>
            </a:extLst>
          </p:cNvPr>
          <p:cNvSpPr/>
          <p:nvPr/>
        </p:nvSpPr>
        <p:spPr bwMode="auto">
          <a:xfrm>
            <a:off x="304800" y="1656206"/>
            <a:ext cx="3505200" cy="253479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9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199"/>
          </a:xfrm>
        </p:spPr>
        <p:txBody>
          <a:bodyPr/>
          <a:lstStyle/>
          <a:p>
            <a:r>
              <a:rPr lang="en-US" dirty="0"/>
              <a:t>Projects let you separate and easily switch between different things that you might be working on.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[DEMO]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685800" y="4648201"/>
            <a:ext cx="822960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kern="0" dirty="0"/>
              <a:t>Exercise: create a project for your </a:t>
            </a:r>
            <a:r>
              <a:rPr lang="en-US" kern="0" dirty="0" err="1"/>
              <a:t>summerschool</a:t>
            </a:r>
            <a:r>
              <a:rPr lang="en-US" kern="0" dirty="0"/>
              <a:t> repository</a:t>
            </a:r>
          </a:p>
          <a:p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84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Benefits of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If you open a project by clicking on the .</a:t>
            </a:r>
            <a:r>
              <a:rPr lang="en-US" dirty="0" err="1"/>
              <a:t>Rproj</a:t>
            </a:r>
            <a:r>
              <a:rPr lang="en-US" dirty="0"/>
              <a:t> file, you’ll automatically be in the right directory</a:t>
            </a:r>
          </a:p>
          <a:p>
            <a:endParaRPr lang="en-US" dirty="0"/>
          </a:p>
          <a:p>
            <a:r>
              <a:rPr lang="en-US" dirty="0"/>
              <a:t>You can easily switch between projects using the menu in RStudio. </a:t>
            </a:r>
          </a:p>
          <a:p>
            <a:endParaRPr lang="en-US" dirty="0"/>
          </a:p>
          <a:p>
            <a:r>
              <a:rPr lang="en-US" dirty="0"/>
              <a:t>Projects help you specify paths using the </a:t>
            </a:r>
            <a:r>
              <a:rPr lang="en-US" dirty="0">
                <a:latin typeface="Courier" pitchFamily="2" charset="0"/>
              </a:rPr>
              <a:t>here</a:t>
            </a:r>
            <a:r>
              <a:rPr lang="en-US" dirty="0"/>
              <a:t> package	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218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58A938-E316-0741-A8D7-8C1D10C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21022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323C58-5D78-6642-87B6-3FEC5EFA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037"/>
            <a:ext cx="8229600" cy="1477963"/>
          </a:xfrm>
        </p:spPr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AA0BD-F1A5-AA44-A5A5-203D80A5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0"/>
            <a:ext cx="9144000" cy="128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99E03-AF4F-194E-A4C3-55569271FDF2}"/>
              </a:ext>
            </a:extLst>
          </p:cNvPr>
          <p:cNvSpPr txBox="1"/>
          <p:nvPr/>
        </p:nvSpPr>
        <p:spPr>
          <a:xfrm>
            <a:off x="2667000" y="3699295"/>
            <a:ext cx="4378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0420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943600"/>
          </a:xfrm>
        </p:spPr>
        <p:txBody>
          <a:bodyPr/>
          <a:lstStyle/>
          <a:p>
            <a:r>
              <a:rPr lang="en-US" dirty="0"/>
              <a:t>R Markdown lets you make documents that </a:t>
            </a:r>
            <a:r>
              <a:rPr lang="en-US" dirty="0">
                <a:latin typeface="+mj-lt"/>
              </a:rPr>
              <a:t>combine text and code. </a:t>
            </a:r>
          </a:p>
          <a:p>
            <a:r>
              <a:rPr lang="en-US" dirty="0">
                <a:latin typeface="+mj-lt"/>
              </a:rPr>
              <a:t>Demo/Exercise:</a:t>
            </a:r>
          </a:p>
          <a:p>
            <a:pPr lvl="1"/>
            <a:r>
              <a:rPr lang="en-US" dirty="0">
                <a:latin typeface="+mj-lt"/>
              </a:rPr>
              <a:t>Switch to your </a:t>
            </a:r>
            <a:r>
              <a:rPr lang="en-US" dirty="0" err="1">
                <a:latin typeface="+mj-lt"/>
              </a:rPr>
              <a:t>summerschool</a:t>
            </a:r>
            <a:r>
              <a:rPr lang="en-US" dirty="0">
                <a:latin typeface="+mj-lt"/>
              </a:rPr>
              <a:t> project and create a new R Markdown document</a:t>
            </a:r>
          </a:p>
          <a:p>
            <a:pPr lvl="1"/>
            <a:r>
              <a:rPr lang="en-US" dirty="0">
                <a:latin typeface="+mj-lt"/>
              </a:rPr>
              <a:t>Knit the document to create an .html file</a:t>
            </a:r>
          </a:p>
          <a:p>
            <a:pPr lvl="1"/>
            <a:r>
              <a:rPr lang="en-US" dirty="0">
                <a:latin typeface="+mj-lt"/>
              </a:rPr>
              <a:t>Figure out the buttons at the top-right of a chunk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Set </a:t>
            </a:r>
            <a:r>
              <a:rPr lang="en-US" dirty="0">
                <a:latin typeface="Courier" pitchFamily="2" charset="0"/>
              </a:rPr>
              <a:t>eval=FALSE </a:t>
            </a:r>
            <a:r>
              <a:rPr lang="en-US" dirty="0"/>
              <a:t>at the top of a chunk and see how that changes the .html produced by Knit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31898" y="2895600"/>
            <a:ext cx="8229600" cy="38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84BFA-DD75-8D4B-B36B-D3EC634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656322"/>
            <a:ext cx="7061200" cy="1211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390BD-65DD-FA47-953C-E0C56A7D9384}"/>
              </a:ext>
            </a:extLst>
          </p:cNvPr>
          <p:cNvSpPr/>
          <p:nvPr/>
        </p:nvSpPr>
        <p:spPr bwMode="auto">
          <a:xfrm>
            <a:off x="7086600" y="4766561"/>
            <a:ext cx="685800" cy="38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7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/>
          <a:lstStyle/>
          <a:p>
            <a:r>
              <a:rPr lang="en-US" dirty="0"/>
              <a:t>What’s R Markdown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90999"/>
          </a:xfrm>
        </p:spPr>
        <p:txBody>
          <a:bodyPr/>
          <a:lstStyle/>
          <a:p>
            <a:r>
              <a:rPr lang="en-US" dirty="0"/>
              <a:t>Preprocessing and analyzing data</a:t>
            </a:r>
          </a:p>
          <a:p>
            <a:endParaRPr lang="en-US" dirty="0"/>
          </a:p>
          <a:p>
            <a:r>
              <a:rPr lang="en-US" dirty="0"/>
              <a:t>Making runnable research notebooks</a:t>
            </a:r>
          </a:p>
          <a:p>
            <a:endParaRPr lang="en-US" dirty="0"/>
          </a:p>
          <a:p>
            <a:r>
              <a:rPr lang="en-US" dirty="0"/>
              <a:t>Making slides</a:t>
            </a:r>
          </a:p>
          <a:p>
            <a:endParaRPr lang="en-US" dirty="0"/>
          </a:p>
          <a:p>
            <a:r>
              <a:rPr lang="en-US" dirty="0"/>
              <a:t>Writing journal papers (using </a:t>
            </a:r>
            <a:r>
              <a:rPr lang="en-US" dirty="0" err="1">
                <a:latin typeface="Courier" pitchFamily="2" charset="0"/>
              </a:rPr>
              <a:t>papaja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2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19E-F4CA-1247-AD5E-8F7AFD2E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152400"/>
            <a:ext cx="4648200" cy="3048000"/>
          </a:xfrm>
        </p:spPr>
        <p:txBody>
          <a:bodyPr/>
          <a:lstStyle/>
          <a:p>
            <a:r>
              <a:rPr lang="en-US" dirty="0"/>
              <a:t>One of Danielle Navarro’s folders from 2009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F2D39-F156-CC43-A8B3-D13725F5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423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00600" y="197673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Multiple copies of files</a:t>
            </a:r>
          </a:p>
        </p:txBody>
      </p:sp>
    </p:spTree>
    <p:extLst>
      <p:ext uri="{BB962C8B-B14F-4D97-AF65-F5344CB8AC3E}">
        <p14:creationId xmlns:p14="http://schemas.microsoft.com/office/powerpoint/2010/main" val="2870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75093" y="18652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White space in filenames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987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1CCE-7C36-6B47-9D4E-0EDCD450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40651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E117-13B8-584D-A812-8485B37B6D0A}"/>
              </a:ext>
            </a:extLst>
          </p:cNvPr>
          <p:cNvSpPr txBox="1"/>
          <p:nvPr/>
        </p:nvSpPr>
        <p:spPr>
          <a:xfrm>
            <a:off x="4889239" y="53704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Slightly embarrassing filenames</a:t>
            </a:r>
          </a:p>
        </p:txBody>
      </p:sp>
    </p:spTree>
    <p:extLst>
      <p:ext uri="{BB962C8B-B14F-4D97-AF65-F5344CB8AC3E}">
        <p14:creationId xmlns:p14="http://schemas.microsoft.com/office/powerpoint/2010/main" val="31854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1A260-EC7B-9446-907C-7CEED4F3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81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45CFC-9C53-E649-B5D7-559C30F55717}"/>
              </a:ext>
            </a:extLst>
          </p:cNvPr>
          <p:cNvSpPr txBox="1"/>
          <p:nvPr/>
        </p:nvSpPr>
        <p:spPr>
          <a:xfrm>
            <a:off x="5027748" y="838200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Inconsistent separator characters</a:t>
            </a:r>
          </a:p>
        </p:txBody>
      </p:sp>
    </p:spTree>
    <p:extLst>
      <p:ext uri="{BB962C8B-B14F-4D97-AF65-F5344CB8AC3E}">
        <p14:creationId xmlns:p14="http://schemas.microsoft.com/office/powerpoint/2010/main" val="53564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099E5-F2B0-5945-AF57-FE3A3D09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" y="-8860"/>
            <a:ext cx="40202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F12B4-B0CA-2A4D-B1DB-FFC4AEBBF0DF}"/>
              </a:ext>
            </a:extLst>
          </p:cNvPr>
          <p:cNvSpPr txBox="1"/>
          <p:nvPr/>
        </p:nvSpPr>
        <p:spPr>
          <a:xfrm>
            <a:off x="5027748" y="838200"/>
            <a:ext cx="3887907" cy="86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Inconsistent naming scheme</a:t>
            </a:r>
          </a:p>
        </p:txBody>
      </p:sp>
    </p:spTree>
    <p:extLst>
      <p:ext uri="{BB962C8B-B14F-4D97-AF65-F5344CB8AC3E}">
        <p14:creationId xmlns:p14="http://schemas.microsoft.com/office/powerpoint/2010/main" val="27932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62F3D-F2B1-8B40-8989-AE73E020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54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E4EDF-6294-7741-A33C-E6683430CB28}"/>
              </a:ext>
            </a:extLst>
          </p:cNvPr>
          <p:cNvSpPr txBox="1"/>
          <p:nvPr/>
        </p:nvSpPr>
        <p:spPr>
          <a:xfrm>
            <a:off x="5027748" y="16366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Filenames that aren’t very helpful</a:t>
            </a:r>
          </a:p>
        </p:txBody>
      </p:sp>
    </p:spTree>
    <p:extLst>
      <p:ext uri="{BB962C8B-B14F-4D97-AF65-F5344CB8AC3E}">
        <p14:creationId xmlns:p14="http://schemas.microsoft.com/office/powerpoint/2010/main" val="280076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423</Words>
  <Application>Microsoft Macintosh PowerPoint</Application>
  <PresentationFormat>On-screen Show (4:3)</PresentationFormat>
  <Paragraphs>101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Courier</vt:lpstr>
      <vt:lpstr>Default Design</vt:lpstr>
      <vt:lpstr>Project organisation</vt:lpstr>
      <vt:lpstr>Why workflow matters</vt:lpstr>
      <vt:lpstr>One of Danielle Navarro’s folders from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Dani!</vt:lpstr>
      <vt:lpstr>One of my folders from 2010</vt:lpstr>
      <vt:lpstr>PowerPoint Presentation</vt:lpstr>
      <vt:lpstr>newproject template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Other ideas</vt:lpstr>
      <vt:lpstr>Filenames</vt:lpstr>
      <vt:lpstr>RStudio projects</vt:lpstr>
      <vt:lpstr>Benefits of Projects</vt:lpstr>
      <vt:lpstr>PowerPoint Presentation</vt:lpstr>
      <vt:lpstr>R Markdown</vt:lpstr>
      <vt:lpstr>What’s R Markdown useful for?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171</cp:revision>
  <dcterms:created xsi:type="dcterms:W3CDTF">2008-02-03T14:34:18Z</dcterms:created>
  <dcterms:modified xsi:type="dcterms:W3CDTF">2019-12-16T05:19:23Z</dcterms:modified>
</cp:coreProperties>
</file>